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5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791A-7CFC-435B-83E7-82E0F616828C}" type="datetimeFigureOut">
              <a:rPr lang="el-GR" smtClean="0"/>
              <a:pPr/>
              <a:t>21/4/2018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8A6E-9082-4A3A-BAB9-A24E45E0C8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584176"/>
          </a:xfrm>
        </p:spPr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992888" cy="4176464"/>
          </a:xfrm>
        </p:spPr>
        <p:txBody>
          <a:bodyPr/>
          <a:lstStyle/>
          <a:p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1027" name="Picture 3" descr="C:\Users\user\Desktop\JHNurse_IntensiveCare_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3389" y="2809242"/>
            <a:ext cx="2876653" cy="167536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09230" y="5364504"/>
            <a:ext cx="2224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l-GR" sz="1200" b="1" dirty="0" smtClean="0"/>
          </a:p>
          <a:p>
            <a:pPr algn="ctr"/>
            <a:endParaRPr lang="el-GR" sz="1200" b="1" dirty="0" smtClean="0"/>
          </a:p>
          <a:p>
            <a:pPr algn="ctr"/>
            <a:r>
              <a:rPr lang="el-GR" sz="1200" b="1" dirty="0" smtClean="0"/>
              <a:t>Συνεδριακό </a:t>
            </a:r>
            <a:r>
              <a:rPr lang="el-GR" sz="1200" b="1" dirty="0" smtClean="0"/>
              <a:t>κέντρο </a:t>
            </a:r>
          </a:p>
          <a:p>
            <a:pPr algn="ctr"/>
            <a:r>
              <a:rPr lang="el-GR" sz="1200" b="1" dirty="0" smtClean="0"/>
              <a:t>Πανεπιστημίου Δυτικής Αττικής</a:t>
            </a:r>
            <a:endParaRPr lang="el-GR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15418" y="4739306"/>
            <a:ext cx="50125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sz="1400" b="1" dirty="0" smtClean="0">
              <a:solidFill>
                <a:srgbClr val="C00000"/>
              </a:solidFill>
            </a:endParaRPr>
          </a:p>
          <a:p>
            <a:r>
              <a:rPr lang="el-GR" sz="1400" b="1" dirty="0" smtClean="0">
                <a:solidFill>
                  <a:srgbClr val="C00000"/>
                </a:solidFill>
              </a:rPr>
              <a:t>ΗΜΕΡΙΔΑ</a:t>
            </a:r>
            <a:r>
              <a:rPr lang="el-GR" sz="1400" b="1" dirty="0" smtClean="0">
                <a:solidFill>
                  <a:srgbClr val="C00000"/>
                </a:solidFill>
              </a:rPr>
              <a:t>: «Σύγχρονες τάσεις για τη Φυσικοθεραπεία στη ΜΕΘ»</a:t>
            </a:r>
          </a:p>
          <a:p>
            <a:pPr algn="ctr"/>
            <a:r>
              <a:rPr lang="el-GR" sz="1400" b="1" dirty="0" smtClean="0">
                <a:solidFill>
                  <a:srgbClr val="C00000"/>
                </a:solidFill>
              </a:rPr>
              <a:t>3 Ιουνίου </a:t>
            </a:r>
            <a:r>
              <a:rPr lang="el-GR" sz="1400" b="1" dirty="0" smtClean="0">
                <a:solidFill>
                  <a:srgbClr val="C00000"/>
                </a:solidFill>
              </a:rPr>
              <a:t>2018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</a:rPr>
              <a:t>(9.00 </a:t>
            </a:r>
            <a:r>
              <a:rPr lang="el-GR" sz="1100" b="1" dirty="0" err="1" smtClean="0">
                <a:solidFill>
                  <a:srgbClr val="C00000"/>
                </a:solidFill>
              </a:rPr>
              <a:t>π.μ</a:t>
            </a:r>
            <a:r>
              <a:rPr lang="el-GR" sz="1100" b="1" dirty="0" smtClean="0">
                <a:solidFill>
                  <a:srgbClr val="C00000"/>
                </a:solidFill>
              </a:rPr>
              <a:t>. – 13.00 </a:t>
            </a:r>
            <a:r>
              <a:rPr lang="el-GR" sz="1100" b="1" dirty="0" err="1" smtClean="0">
                <a:solidFill>
                  <a:srgbClr val="C00000"/>
                </a:solidFill>
              </a:rPr>
              <a:t>π.μ</a:t>
            </a:r>
            <a:r>
              <a:rPr lang="el-GR" sz="1100" b="1" dirty="0" smtClean="0">
                <a:solidFill>
                  <a:srgbClr val="C00000"/>
                </a:solidFill>
              </a:rPr>
              <a:t>.</a:t>
            </a:r>
            <a:r>
              <a:rPr lang="en-US" sz="1100" b="1" dirty="0" smtClean="0">
                <a:solidFill>
                  <a:srgbClr val="C00000"/>
                </a:solidFill>
              </a:rPr>
              <a:t>)</a:t>
            </a:r>
            <a:endParaRPr lang="el-GR" sz="11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7615" y="6057662"/>
            <a:ext cx="16482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l-GR" sz="1200" b="1" dirty="0" smtClean="0"/>
          </a:p>
          <a:p>
            <a:pPr algn="ctr"/>
            <a:r>
              <a:rPr lang="el-GR" sz="1200" b="1" dirty="0" smtClean="0"/>
              <a:t>Είσοδος</a:t>
            </a:r>
            <a:r>
              <a:rPr lang="en-US" sz="1200" b="1" dirty="0" smtClean="0"/>
              <a:t> </a:t>
            </a:r>
            <a:r>
              <a:rPr lang="el-GR" sz="1200" b="1" dirty="0" smtClean="0"/>
              <a:t>Ελεύθερη</a:t>
            </a:r>
          </a:p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533648" y="1714712"/>
            <a:ext cx="5576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 smtClean="0"/>
              <a:t>ΣΧΟΛΗ ΕΠΙΣΤΗΜΩΝ ΥΓΕΙΑΣ ΚΑΙ ΠΡΟΝΟΙΑΣ</a:t>
            </a:r>
          </a:p>
          <a:p>
            <a:pPr algn="ctr"/>
            <a:r>
              <a:rPr lang="el-GR" sz="1200" b="1" dirty="0" smtClean="0"/>
              <a:t>ΤΜΗΜΑ ΦΥΣΙΚΟΘΕΡΑΠΕΙΑΣ</a:t>
            </a:r>
            <a:endParaRPr lang="en-US" sz="1200" b="1" dirty="0" smtClean="0"/>
          </a:p>
          <a:p>
            <a:pPr algn="ctr"/>
            <a:r>
              <a:rPr lang="el-GR" sz="1200" b="1" dirty="0" smtClean="0"/>
              <a:t>ΕΡΕΥΝΗΤΙΚΟ ΕΡΓΑΣΤΗΡΙΟ ΜΥΟΣΚΕΛΕΤΙΚΗΣ ΚΑΙ ΑΝΑΠΝΕΥΣΤΙΚΗΣ ΦΥΣΙΚΟΘΕΡΑΠΕΙΑΣ</a:t>
            </a:r>
            <a:endParaRPr lang="el-GR" sz="1200" b="1" dirty="0"/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15600"/>
              </p:ext>
            </p:extLst>
          </p:nvPr>
        </p:nvGraphicFramePr>
        <p:xfrm>
          <a:off x="1646765" y="382743"/>
          <a:ext cx="5411470" cy="1112434"/>
        </p:xfrm>
        <a:graphic>
          <a:graphicData uri="http://schemas.openxmlformats.org/drawingml/2006/table">
            <a:tbl>
              <a:tblPr firstRow="1" firstCol="1" bandRow="1"/>
              <a:tblGrid>
                <a:gridCol w="2196465"/>
                <a:gridCol w="3215005"/>
              </a:tblGrid>
              <a:tr h="11124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l-G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</a:t>
                      </a:r>
                      <a:r>
                        <a:rPr lang="el-GR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ΕΛΛΗΝΙΚΗ ΔΗΜΟΚΡΑΤΙΑ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l-GR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l-GR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ΠΑΝΕΠΙΣΤΗΜΙΟ ΔΥΤΙΚΗΣ ΑΤΤΙΚΗΣ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0 - Εικόνα" descr="ΣΗΜΑ ΠΑ.Δ.Α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4988"/>
            <a:ext cx="1112434" cy="111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46</Words>
  <Application>Microsoft Office PowerPoint</Application>
  <PresentationFormat>Προβολή στην οθόνη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Info-Quest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Ειρήνη</cp:lastModifiedBy>
  <cp:revision>16</cp:revision>
  <dcterms:created xsi:type="dcterms:W3CDTF">2018-01-08T10:05:40Z</dcterms:created>
  <dcterms:modified xsi:type="dcterms:W3CDTF">2018-04-21T14:19:27Z</dcterms:modified>
</cp:coreProperties>
</file>